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9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348C3C-7E86-4D3E-8203-CD30E661D3C5}">
  <a:tblStyle styleId="{5B348C3C-7E86-4D3E-8203-CD30E661D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059e43de7912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059e43de7912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68ae5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68ae5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33c166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33c166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f1498e56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f1498e56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4d1dacd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4d1dacd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f9bbdfc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f9bbdfc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5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sz="26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VIVA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Submitted by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N. Dhanush	2016103021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G. Santhosh	2016103057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Guide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8001575" cy="344932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5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t="21744" b="16830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Add listener to that event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Get the list of redirects from listener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	Send the list of redirects to content script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URL from the tab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HTML content from innerHTML tag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redirection list from background script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them to the background process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t="22379" b="22417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address is in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content to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results from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phish is FALSE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1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RED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 content to target identifier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target is found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target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No target matched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OUTLINE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for the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Load the saved random forest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the result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indiscernibility matrix M(A)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Reduce M using absorption laws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 - number of non-empty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Initialise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fields using formulas R=SUT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record in dataset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Create an arff file to save results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Train the dataset with at least 7 splits as random forest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Save the model as pkl file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Remove all href tags in page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hash value for page content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Compare with values in hash 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match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Display target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No target found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subTitle" idx="1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Calculate all the function boxes and store those values.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input, right shifted by 32 bits, into output.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the function boxes.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(Input H + Ch + ( (Wt+Kt) AND 2^31 ) ) AND 2^31 As mod1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(sum1 + mod1) AND 2^31 as mod2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(d + mod2) AND 2^31 into output E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(MA + mod2) AND 2^31 as mod3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(sum0 + mod3) AND 2^31 into output A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Output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Begin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is phish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Change icon to red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warning message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has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target link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no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Change icon to green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Display safe to proceed message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End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URL JS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tablink = tab.url;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Page content PHP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$site=$_POST['url'];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$html = file_get_contents($site);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//URL path item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url: pathItem.url,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status: pathItem.status_line,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redirect_type: pathItem.redirect_type,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redirect_url: pathItem.redirect_url,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meta_timer: pathItem.meta_timer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>
            <a:spLocks noGrp="1"/>
          </p:cNvSpPr>
          <p:nvPr>
            <p:ph type="subTitle" idx="1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selector = RoughSetsSelector()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X_selected = selector.fit(X, y).transform(X)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WITHOUT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l="199" r="189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//create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clf4=RandomForestClassifier(min_samples_split=7)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clf4.fit(features_train, labels_train)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//save the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joblib.dump(clf4, 'classifier/random_forest.pkl', compress=9)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//feature weightage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importances = clf4.feature_importances_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//confusion matrix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print metrics.confusion_matrix(labels_test, pred4)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1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tags1 = get_tags(lxml.html.parse(path1))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tags2 = get_tags(lxml.html.parse(path2))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 = difflib.SequenceMatcher()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diff.set_seq1(tags1)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diff.set_seq2(tags2)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params['url'] = url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response=requests.get(url, headers=headers, params=params)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//insert into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white_list_file=open('whitelist.txt', "a+")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white_list_file.write(url)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//search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 = open('whitelist.txt').read()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 = white_list_file.split('\n')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url in white_list: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#url is safe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test.py $site 2&gt;&amp;1 ");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echo $decision;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//temporal resilience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scrape.py single-sites.json 1 data");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EVALUATION METRICS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1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" sz="1800" dirty="0">
                <a:solidFill>
                  <a:srgbClr val="000000"/>
                </a:solidFill>
              </a:rPr>
              <a:t>1. Phish detection accuracy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Accuracy = (TP+TN)/(TP+TN+FP+FN)</a:t>
            </a:r>
            <a:endParaRPr sz="1800" dirty="0">
              <a:solidFill>
                <a:srgbClr val="000000"/>
              </a:solidFill>
            </a:endParaRP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" sz="1800" dirty="0">
                <a:solidFill>
                  <a:srgbClr val="000000"/>
                </a:solidFill>
              </a:rPr>
              <a:t>2. Target detection ratio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Detection Ratio = (TP)/(TP+TN+FP+FN)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 3. Memory usage profiling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 dirty="0">
              <a:solidFill>
                <a:srgbClr val="000000"/>
              </a:solidFill>
            </a:endParaRP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" sz="1800" dirty="0">
                <a:solidFill>
                  <a:srgbClr val="000000"/>
                </a:solidFill>
              </a:rPr>
              <a:t>4. Addon rendering time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Rendering Time = End time - Start time</a:t>
            </a:r>
            <a:endParaRPr sz="1800" dirty="0">
              <a:solidFill>
                <a:srgbClr val="000000"/>
              </a:solidFill>
            </a:endParaRP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" sz="1800" dirty="0">
                <a:solidFill>
                  <a:srgbClr val="000000"/>
                </a:solidFill>
              </a:rPr>
              <a:t>5. Temporal resilience accuracy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Accuracy = (TP+TN)/(TP+TN+FP+FN)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>
            <a:spLocks noGrp="1"/>
          </p:cNvSpPr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DETECTION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>
            <a:spLocks noGrp="1"/>
          </p:cNvSpPr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DETECTION RATIO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r="29027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r="29348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>
            <a:spLocks noGrp="1"/>
          </p:cNvSpPr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PHISH DETECTOR 65 MB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TARGET IDENTIFIER 45 MB</a:t>
            </a: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>
            <a:spLocks noGrp="1"/>
          </p:cNvSpPr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ADDON 1.9 MB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l="7200" t="4912" r="7490" b="36740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BASE TIME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l="6843" t="4936" r="7290" b="37260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>
            <a:spLocks noGrp="1"/>
          </p:cNvSpPr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TIME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WITHOUT/WITH 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TEMPORAL RESILIENCY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l="2070" r="2079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METRICS COMPARISON TABLE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461300" y="891188"/>
          <a:ext cx="8221375" cy="3361125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19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METRIC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PREVIOUS BENCHMARK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OFF-THE-HOOK-PLUS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Detection Accuracy (Percent)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Usage (MB)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 Time (seconds)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Temporal Resiliency (Percent Decrease)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857875"/>
          <a:ext cx="8626500" cy="3661445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web page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>
            <a:spLocks noGrp="1"/>
          </p:cNvSpPr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456675"/>
          <a:ext cx="8626500" cy="2836485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output from phish detector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safe message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output from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>
            <a:spLocks noGrp="1"/>
          </p:cNvSpPr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6" name="Google Shape;386;p66"/>
          <p:cNvGraphicFramePr/>
          <p:nvPr/>
        </p:nvGraphicFramePr>
        <p:xfrm>
          <a:off x="258750" y="1046225"/>
          <a:ext cx="8626500" cy="3661445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>
            <a:spLocks noGrp="1"/>
          </p:cNvSpPr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2" name="Google Shape;392;p67"/>
          <p:cNvSpPr txBox="1">
            <a:spLocks noGrp="1"/>
          </p:cNvSpPr>
          <p:nvPr>
            <p:ph type="subTitle" idx="1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WRONG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CONCLUSION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8" name="Google Shape;428;p73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Client side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compatible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Resource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detection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>
            <a:spLocks noGrp="1"/>
          </p:cNvSpPr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34" name="Google Shape;434;p74"/>
          <p:cNvSpPr txBox="1">
            <a:spLocks noGrp="1"/>
          </p:cNvSpPr>
          <p:nvPr>
            <p:ph type="subTitle" idx="1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FUZZY ROUGH SET FEATURE SELECTION TO ENHANCE PHISHING ATTACK DETECTION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2249</Words>
  <Application>Microsoft Office PowerPoint</Application>
  <PresentationFormat>On-screen Show (16:9)</PresentationFormat>
  <Paragraphs>455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Times New Roman</vt:lpstr>
      <vt:lpstr>Simple Dark</vt:lpstr>
      <vt:lpstr>An Efficient and Usable Client-Side Cross Platform Compatible Phishing Prevention Application  VIVA</vt:lpstr>
      <vt:lpstr>OUTLINE</vt:lpstr>
      <vt:lpstr>INTRODUCTION</vt:lpstr>
      <vt:lpstr>OVERALL OBJECTIVE</vt:lpstr>
      <vt:lpstr>LITERATURE SURVEY</vt:lpstr>
      <vt:lpstr>AUTOMATIC PHISHING CLASSIFICATION</vt:lpstr>
      <vt:lpstr>CANTINA</vt:lpstr>
      <vt:lpstr>AUTO UPDATED WHITELIST</vt:lpstr>
      <vt:lpstr>FUZZY ROUGH SET FEATURE SELECTION TO ENHANCE PHISHING ATTACK DETECTION</vt:lpstr>
      <vt:lpstr>PowerPoint Presentation</vt:lpstr>
      <vt:lpstr>PROPOSED SYSTEM</vt:lpstr>
      <vt:lpstr>SYSTEM ARCHITECTURE</vt:lpstr>
      <vt:lpstr>HIGH LEVEL BLOCK DIAGRAM</vt:lpstr>
      <vt:lpstr>MODULE LIST</vt:lpstr>
      <vt:lpstr>ADD-ON</vt:lpstr>
      <vt:lpstr>BACKGROUND SCRIPT</vt:lpstr>
      <vt:lpstr>CONTENT SCRIPT</vt:lpstr>
      <vt:lpstr>BACKGROUND PROCESS</vt:lpstr>
      <vt:lpstr>DISPATCHER</vt:lpstr>
      <vt:lpstr>PHISH DETECTOR</vt:lpstr>
      <vt:lpstr>FUZZY ROUGH SET</vt:lpstr>
      <vt:lpstr>RANDOM FOREST MODEL</vt:lpstr>
      <vt:lpstr>TARGET IDENTIFIER</vt:lpstr>
      <vt:lpstr>SHA</vt:lpstr>
      <vt:lpstr>WEB BROWSER</vt:lpstr>
      <vt:lpstr>OUTPUT UI</vt:lpstr>
      <vt:lpstr>IMPLEMENTATION</vt:lpstr>
      <vt:lpstr>CONTENT SCRIPT</vt:lpstr>
      <vt:lpstr>CONTENT SCRIPT</vt:lpstr>
      <vt:lpstr>BACKGROUND SCRIPT</vt:lpstr>
      <vt:lpstr>BACKGROUND SCRIPT</vt:lpstr>
      <vt:lpstr>DATASET</vt:lpstr>
      <vt:lpstr>FEATURE SELECTION</vt:lpstr>
      <vt:lpstr>FEATURE SELECTION</vt:lpstr>
      <vt:lpstr>RANDOM FOREST MODEL WITHOUT FEATURE SELECTION</vt:lpstr>
      <vt:lpstr>RANDOM FOREST MODEL WITH FEATURE SELECTION</vt:lpstr>
      <vt:lpstr>RANDOM FOREST MODEL</vt:lpstr>
      <vt:lpstr>TARGET IDENTIFIER</vt:lpstr>
      <vt:lpstr>AUTO UPDATED WHITELIST</vt:lpstr>
      <vt:lpstr>AUTO UPDATED WHITELIST</vt:lpstr>
      <vt:lpstr>DISPATCHER</vt:lpstr>
      <vt:lpstr>OUTPUT UI</vt:lpstr>
      <vt:lpstr>EVALUATION METRICS</vt:lpstr>
      <vt:lpstr>PHISH DETECTION ACCURACY</vt:lpstr>
      <vt:lpstr>TARGET DETECTION RATIO</vt:lpstr>
      <vt:lpstr>MEMORY USAGE PROFILING</vt:lpstr>
      <vt:lpstr>MEMORY USAGE PROFILING</vt:lpstr>
      <vt:lpstr>ADDON RENDERING BASE TIME</vt:lpstr>
      <vt:lpstr>ADDON RENDERING TIME WITHOUT/WITH AUTO UPDATED WHITELIST</vt:lpstr>
      <vt:lpstr>TEMPORAL RESILIENCY ACCURACY</vt:lpstr>
      <vt:lpstr>METRICS COMPARISON TABLE</vt:lpstr>
      <vt:lpstr>TEST CASES</vt:lpstr>
      <vt:lpstr>TEST CASES - Contd.</vt:lpstr>
      <vt:lpstr>TEST CASES - Contd.</vt:lpstr>
      <vt:lpstr>RESULTS</vt:lpstr>
      <vt:lpstr>SAFE HTML CONTENT</vt:lpstr>
      <vt:lpstr>SAFE HTML CONTENT</vt:lpstr>
      <vt:lpstr>PHISHING HTML CONTENT</vt:lpstr>
      <vt:lpstr>PHISHING HTML CONTENT</vt:lpstr>
      <vt:lpstr>WRONG HTML CONTENT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and Usable Client-Side Cross Platform Compatible Phishing Prevention Application  THIRD REVIEW</dc:title>
  <cp:lastModifiedBy>Ben</cp:lastModifiedBy>
  <cp:revision>7</cp:revision>
  <dcterms:modified xsi:type="dcterms:W3CDTF">2020-09-24T16:18:53Z</dcterms:modified>
</cp:coreProperties>
</file>